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0"/>
  </p:notesMasterIdLst>
  <p:handoutMasterIdLst>
    <p:handoutMasterId r:id="rId51"/>
  </p:handoutMasterIdLst>
  <p:sldIdLst>
    <p:sldId id="455" r:id="rId4"/>
    <p:sldId id="453" r:id="rId5"/>
    <p:sldId id="508" r:id="rId6"/>
    <p:sldId id="524" r:id="rId7"/>
    <p:sldId id="502" r:id="rId8"/>
    <p:sldId id="538" r:id="rId9"/>
    <p:sldId id="539" r:id="rId10"/>
    <p:sldId id="540" r:id="rId11"/>
    <p:sldId id="541" r:id="rId12"/>
    <p:sldId id="511" r:id="rId13"/>
    <p:sldId id="514" r:id="rId14"/>
    <p:sldId id="515" r:id="rId15"/>
    <p:sldId id="517" r:id="rId16"/>
    <p:sldId id="513" r:id="rId17"/>
    <p:sldId id="518" r:id="rId18"/>
    <p:sldId id="519" r:id="rId19"/>
    <p:sldId id="522" r:id="rId20"/>
    <p:sldId id="523" r:id="rId21"/>
    <p:sldId id="521" r:id="rId22"/>
    <p:sldId id="503" r:id="rId23"/>
    <p:sldId id="525" r:id="rId24"/>
    <p:sldId id="527" r:id="rId25"/>
    <p:sldId id="528" r:id="rId26"/>
    <p:sldId id="529" r:id="rId27"/>
    <p:sldId id="530" r:id="rId28"/>
    <p:sldId id="531" r:id="rId29"/>
    <p:sldId id="532" r:id="rId30"/>
    <p:sldId id="533" r:id="rId31"/>
    <p:sldId id="534" r:id="rId32"/>
    <p:sldId id="535" r:id="rId33"/>
    <p:sldId id="554" r:id="rId34"/>
    <p:sldId id="543" r:id="rId35"/>
    <p:sldId id="544" r:id="rId36"/>
    <p:sldId id="545" r:id="rId37"/>
    <p:sldId id="542" r:id="rId38"/>
    <p:sldId id="546" r:id="rId39"/>
    <p:sldId id="553" r:id="rId40"/>
    <p:sldId id="547" r:id="rId41"/>
    <p:sldId id="548" r:id="rId42"/>
    <p:sldId id="549" r:id="rId43"/>
    <p:sldId id="550" r:id="rId44"/>
    <p:sldId id="526" r:id="rId45"/>
    <p:sldId id="463" r:id="rId46"/>
    <p:sldId id="551" r:id="rId47"/>
    <p:sldId id="552" r:id="rId48"/>
    <p:sldId id="456" r:id="rId49"/>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4" autoAdjust="0"/>
    <p:restoredTop sz="80927" autoAdjust="0"/>
  </p:normalViewPr>
  <p:slideViewPr>
    <p:cSldViewPr>
      <p:cViewPr varScale="1">
        <p:scale>
          <a:sx n="134" d="100"/>
          <a:sy n="134" d="100"/>
        </p:scale>
        <p:origin x="1248" y="192"/>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2023/5/25</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2023/5/25</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11</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21</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22</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23</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42</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44</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7503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gif"/><Relationship Id="rId4" Type="http://schemas.openxmlformats.org/officeDocument/2006/relationships/image" Target="../media/image9.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microsoft.com/office/2017/06/relationships/model3d" Target="../media/model3d1.glb"/><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1.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12.png"/><Relationship Id="rId4" Type="http://schemas.microsoft.com/office/2017/06/relationships/model3d" Target="../media/model3d1.glb"/><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9.jpeg"/><Relationship Id="rId4" Type="http://schemas.openxmlformats.org/officeDocument/2006/relationships/image" Target="../media/image9.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4.gif"/></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8778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3266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72"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4018170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556792"/>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5230941"/>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5230941"/>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5085184"/>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Tree>
    <p:extLst>
      <p:ext uri="{BB962C8B-B14F-4D97-AF65-F5344CB8AC3E}">
        <p14:creationId xmlns:p14="http://schemas.microsoft.com/office/powerpoint/2010/main" val="112024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8" name="Group 7">
            <a:extLst>
              <a:ext uri="{FF2B5EF4-FFF2-40B4-BE49-F238E27FC236}">
                <a16:creationId xmlns:a16="http://schemas.microsoft.com/office/drawing/2014/main" id="{C44B017F-B872-58CD-9E99-B737154EF974}"/>
              </a:ext>
            </a:extLst>
          </p:cNvPr>
          <p:cNvGrpSpPr/>
          <p:nvPr/>
        </p:nvGrpSpPr>
        <p:grpSpPr>
          <a:xfrm>
            <a:off x="551384" y="1124744"/>
            <a:ext cx="2752206" cy="9989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3395046" y="1124744"/>
            <a:ext cx="2304256" cy="9989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175990" y="1913993"/>
              <a:ext cx="1211737" cy="399318"/>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5705261" y="1124744"/>
            <a:ext cx="3168352" cy="9989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对象操纵</a:t>
              </a:r>
            </a:p>
          </p:txBody>
        </p:sp>
      </p:grpSp>
      <p:grpSp>
        <p:nvGrpSpPr>
          <p:cNvPr id="17" name="Group 16">
            <a:extLst>
              <a:ext uri="{FF2B5EF4-FFF2-40B4-BE49-F238E27FC236}">
                <a16:creationId xmlns:a16="http://schemas.microsoft.com/office/drawing/2014/main" id="{638C2702-75D2-7201-DD6B-765C747B84CC}"/>
              </a:ext>
            </a:extLst>
          </p:cNvPr>
          <p:cNvGrpSpPr/>
          <p:nvPr/>
        </p:nvGrpSpPr>
        <p:grpSpPr>
          <a:xfrm>
            <a:off x="830363" y="3988576"/>
            <a:ext cx="10423428" cy="2410120"/>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chemeClr val="accent1">
                <a:lumMod val="20000"/>
                <a:lumOff val="80000"/>
              </a:schemeClr>
            </a:solidFill>
            <a:ln w="57150">
              <a:solidFill>
                <a:schemeClr val="accent1">
                  <a:lumMod val="75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830363" y="2311393"/>
            <a:ext cx="10423427" cy="1330488"/>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984587" y="2752372"/>
            <a:ext cx="2563443" cy="426997"/>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567108" y="3132483"/>
            <a:ext cx="7218016" cy="329046"/>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567108" y="2464261"/>
            <a:ext cx="3528712" cy="57963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7256414" y="2465074"/>
            <a:ext cx="3528712" cy="578484"/>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nvGrpSpPr>
          <p:cNvPr id="4" name="Group 3">
            <a:extLst>
              <a:ext uri="{FF2B5EF4-FFF2-40B4-BE49-F238E27FC236}">
                <a16:creationId xmlns:a16="http://schemas.microsoft.com/office/drawing/2014/main" id="{C9063B47-AB16-B3CB-3773-452F820B5FDA}"/>
              </a:ext>
            </a:extLst>
          </p:cNvPr>
          <p:cNvGrpSpPr/>
          <p:nvPr/>
        </p:nvGrpSpPr>
        <p:grpSpPr>
          <a:xfrm>
            <a:off x="8472264" y="1124744"/>
            <a:ext cx="3168352" cy="998900"/>
            <a:chOff x="7454769" y="1558659"/>
            <a:chExt cx="3375070" cy="1080000"/>
          </a:xfrm>
        </p:grpSpPr>
        <p:sp>
          <p:nvSpPr>
            <p:cNvPr id="5" name="矩形: 圆角 111">
              <a:extLst>
                <a:ext uri="{FF2B5EF4-FFF2-40B4-BE49-F238E27FC236}">
                  <a16:creationId xmlns:a16="http://schemas.microsoft.com/office/drawing/2014/main" id="{EC05E955-3B50-96F4-1F31-4AB3B5E3099A}"/>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7" name="文本框 17">
              <a:extLst>
                <a:ext uri="{FF2B5EF4-FFF2-40B4-BE49-F238E27FC236}">
                  <a16:creationId xmlns:a16="http://schemas.microsoft.com/office/drawing/2014/main" id="{0DB3B3D6-1CC2-AEBC-453B-BBA929032751}"/>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信号处理</a:t>
              </a:r>
            </a:p>
          </p:txBody>
        </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UserStudy1">
            <a:hlinkClick r:id="" action="ppaction://media"/>
            <a:extLst>
              <a:ext uri="{FF2B5EF4-FFF2-40B4-BE49-F238E27FC236}">
                <a16:creationId xmlns:a16="http://schemas.microsoft.com/office/drawing/2014/main" id="{98EDA80D-2BCF-B0DD-2C8A-6F5F21CEA0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2718" y="1628800"/>
            <a:ext cx="8319999"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806700"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1948430" y="4172082"/>
                <a:ext cx="7848872" cy="646331"/>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1948430" y="4172082"/>
                <a:ext cx="7848872" cy="646331"/>
              </a:xfrm>
              <a:prstGeom prst="rect">
                <a:avLst/>
              </a:prstGeom>
              <a:blipFill>
                <a:blip r:embed="rId4"/>
                <a:stretch>
                  <a:fillRect l="-646" t="-3846" b="-13462"/>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1919536" y="4941168"/>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5742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2">
            <a:hlinkClick r:id="" action="ppaction://media"/>
            <a:extLst>
              <a:ext uri="{FF2B5EF4-FFF2-40B4-BE49-F238E27FC236}">
                <a16:creationId xmlns:a16="http://schemas.microsoft.com/office/drawing/2014/main" id="{6CE19B90-C4FF-7603-B6CA-C3D792B81D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6000" y="1628800"/>
            <a:ext cx="832000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使用</a:t>
            </a:r>
            <a:r>
              <a:rPr lang="en-US" sz="2000" dirty="0">
                <a:solidFill>
                  <a:schemeClr val="tx1">
                    <a:lumMod val="85000"/>
                    <a:lumOff val="15000"/>
                  </a:schemeClr>
                </a:solidFill>
                <a:latin typeface="Yuanti TC" panose="02010600040101010101" pitchFamily="2" charset="-120"/>
                <a:ea typeface="Yuanti TC" panose="02010600040101010101" pitchFamily="2" charset="-120"/>
              </a:rPr>
              <a:t>Tukey HSD</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事后检验（</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post-hoc</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）来分析显著差异性</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1825</TotalTime>
  <Words>2806</Words>
  <Application>Microsoft Macintosh PowerPoint</Application>
  <PresentationFormat>Widescreen</PresentationFormat>
  <Paragraphs>408</Paragraphs>
  <Slides>46</Slides>
  <Notes>43</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46</vt:i4>
      </vt:variant>
    </vt:vector>
  </HeadingPairs>
  <TitlesOfParts>
    <vt:vector size="63"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2939</cp:revision>
  <cp:lastPrinted>2017-04-03T03:42:00Z</cp:lastPrinted>
  <dcterms:created xsi:type="dcterms:W3CDTF">2014-10-19T13:03:00Z</dcterms:created>
  <dcterms:modified xsi:type="dcterms:W3CDTF">2023-05-25T12:46:23Z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